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69" r:id="rId3"/>
    <p:sldId id="273" r:id="rId4"/>
    <p:sldId id="271" r:id="rId5"/>
    <p:sldId id="272" r:id="rId6"/>
    <p:sldId id="274" r:id="rId7"/>
    <p:sldId id="275" r:id="rId8"/>
    <p:sldId id="270" r:id="rId9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华文隶书" panose="02010800040101010101" pitchFamily="2" charset="-122"/>
      <p:regular r:id="rId15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FE"/>
    <a:srgbClr val="0AD00F"/>
    <a:srgbClr val="F2F2F2"/>
    <a:srgbClr val="11F316"/>
    <a:srgbClr val="08980B"/>
    <a:srgbClr val="006BBC"/>
    <a:srgbClr val="43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4637" autoAdjust="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</a:defRPr>
            </a:lvl1pPr>
          </a:lstStyle>
          <a:p>
            <a:pPr>
              <a:defRPr/>
            </a:pPr>
            <a:fld id="{3534712B-AC4E-4548-956A-9E8380804E36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宋体" charset="-122"/>
              </a:defRPr>
            </a:lvl1pPr>
          </a:lstStyle>
          <a:p>
            <a:pPr>
              <a:defRPr/>
            </a:pPr>
            <a:fld id="{BC4F8534-9A95-4F3F-BFB8-98ED827D96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charset="-122"/>
        <a:ea typeface="Calibri" pitchFamily="34" charset="0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charset="-122"/>
        <a:ea typeface="Calibri" pitchFamily="34" charset="0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charset="-122"/>
        <a:ea typeface="Calibri" pitchFamily="34" charset="0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charset="-122"/>
        <a:ea typeface="Calibri" pitchFamily="34" charset="0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宋体" charset="-122"/>
        <a:ea typeface="Calibri" pitchFamily="34" charset="0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822A9-75C3-4E97-BC1A-4A3D8006B992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C9E34-C38C-4FB9-B2CC-5883547286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9E7FF-2BD8-4853-B743-C0A8F5834F6E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BD132-36DD-457F-8BAF-3C382C88A7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0837C-CA38-40D0-A9FB-8EB816B9D581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94ABF-8E31-4FE2-BF82-750FE349E9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5AD3C-B2D3-41A9-A86D-5974F2DF187C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1226E-99C7-461F-8997-99E5AC040F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6F8CD-4368-4F91-BDA3-A96B1C2814BC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EF503-BC09-4C10-9EE2-D068F21523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87BB-115E-4974-9426-DF1058ABD4EA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035BE-F92E-4EA6-A7E7-9576563E69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95ABE-AE41-4C0D-B3F4-477D0D0210F4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61442-5475-4C72-AB1D-3944B74973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CF258-DA49-4915-84C1-770E73233B9E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909B4-DE4A-416D-8560-1872354D74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29546-A091-4ACD-B27D-729267079CD8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6B14B4-7F9B-4839-876F-B9EA69A813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3A63A-B154-4BE5-AA1A-FA2465BB2789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C1773-14E2-4E80-8B15-1B346FD217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BCE8C-E3A7-490A-8F90-C032DAE230D7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AAB25-76B7-4B56-96F9-6B41C38F37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宋体" charset="-122"/>
              </a:defRPr>
            </a:lvl1pPr>
          </a:lstStyle>
          <a:p>
            <a:pPr>
              <a:defRPr/>
            </a:pPr>
            <a:fld id="{3E6B14B4-5DDB-4839-BF66-695DBA79D9F1}" type="datetimeFigureOut">
              <a:rPr lang="zh-CN" altLang="en-US"/>
              <a:pPr>
                <a:defRPr/>
              </a:pPr>
              <a:t>2019/5/11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宋体" charset="-122"/>
              </a:defRPr>
            </a:lvl1pPr>
          </a:lstStyle>
          <a:p>
            <a:pPr>
              <a:defRPr/>
            </a:pPr>
            <a:fld id="{E3F96C1F-C101-4785-8872-F4DCD5294D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宋体" charset="-122"/>
          <a:ea typeface="Calibri" pitchFamily="34" charset="0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gif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gi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5.png"/><Relationship Id="rId1" Type="http://schemas.openxmlformats.org/officeDocument/2006/relationships/audio" Target="file:///C:\Users\xxb\Desktop\&#35874;&#26195;&#27874;%20ppt\&#32972;&#26223;&#38899;&#20048;1.mp3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slide" Target="slide2.xml"/><Relationship Id="rId28" Type="http://schemas.openxmlformats.org/officeDocument/2006/relationships/image" Target="../media/image24.gi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slide" Target="slide8.xml"/><Relationship Id="rId27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gif"/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12" Type="http://schemas.openxmlformats.org/officeDocument/2006/relationships/image" Target="../media/image36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11" Type="http://schemas.openxmlformats.org/officeDocument/2006/relationships/image" Target="../media/image35.gif"/><Relationship Id="rId5" Type="http://schemas.openxmlformats.org/officeDocument/2006/relationships/image" Target="../media/image29.gif"/><Relationship Id="rId10" Type="http://schemas.openxmlformats.org/officeDocument/2006/relationships/image" Target="../media/image34.gif"/><Relationship Id="rId4" Type="http://schemas.openxmlformats.org/officeDocument/2006/relationships/image" Target="../media/image28.gif"/><Relationship Id="rId9" Type="http://schemas.openxmlformats.org/officeDocument/2006/relationships/image" Target="../media/image33.gif"/><Relationship Id="rId1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47.gif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openxmlformats.org/officeDocument/2006/relationships/image" Target="../media/image33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.gif"/><Relationship Id="rId5" Type="http://schemas.openxmlformats.org/officeDocument/2006/relationships/image" Target="../media/image44.png"/><Relationship Id="rId15" Type="http://schemas.openxmlformats.org/officeDocument/2006/relationships/image" Target="../media/image28.gif"/><Relationship Id="rId10" Type="http://schemas.openxmlformats.org/officeDocument/2006/relationships/image" Target="../media/image27.gi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6.png"/><Relationship Id="rId1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2" descr="图片1.png"/>
          <p:cNvPicPr>
            <a:picLocks noChangeAspect="1"/>
          </p:cNvPicPr>
          <p:nvPr/>
        </p:nvPicPr>
        <p:blipFill>
          <a:blip r:embed="rId3"/>
          <a:srcRect t="25743"/>
          <a:stretch>
            <a:fillRect/>
          </a:stretch>
        </p:blipFill>
        <p:spPr bwMode="auto">
          <a:xfrm>
            <a:off x="0" y="0"/>
            <a:ext cx="91614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xxb\Desktop\新建文件夹\阳光号.pn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475992" y="0"/>
            <a:ext cx="5062968" cy="4713552"/>
          </a:xfrm>
          <a:prstGeom prst="rect">
            <a:avLst/>
          </a:prstGeom>
          <a:noFill/>
        </p:spPr>
      </p:pic>
      <p:pic>
        <p:nvPicPr>
          <p:cNvPr id="2051" name="图片 3" descr="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340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图片 4" descr="02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3621088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图片 5" descr="03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360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图片 6" descr="04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图片 7" descr="05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E:\新模板\世博\透明泡泡PNG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-1752600" y="-17526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57200" y="-3429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71900" y="-36576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286500" y="-36576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82100" y="-18669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753600" y="1905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486900" y="47625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705600" y="6705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505200" y="64008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5715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438400" y="44958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2730500" y="1087438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 descr="E:\新模板\世博\透明泡泡PNG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1524000" y="5715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81200" y="-24765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 descr="E:\新模板\世博\透明泡泡PNG.png"/>
          <p:cNvPicPr preferRelativeResize="0"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44000" y="32766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144000" y="68199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438400" y="22479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44000" y="-22479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19800" y="-1981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239000" y="5715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7700" y="62103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1087100" y="762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991100" y="62103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图片 37" descr="09.pn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4471988"/>
            <a:ext cx="9144000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7" name="Picture 2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502917" y="257720"/>
            <a:ext cx="2430531" cy="93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 descr="1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932238" y="-1149350"/>
            <a:ext cx="792162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1219200" y="-322897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01688" y="-1981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3649663" y="-623888"/>
            <a:ext cx="2438400" cy="243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438400" y="654367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3971925" y="283845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图片 78" descr="红发.pn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003550" y="768350"/>
            <a:ext cx="307975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图片 80" descr="白胡子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2797175" y="-371475"/>
            <a:ext cx="37211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4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9600" y="-3276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5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924300" y="-35052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6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438900" y="-35052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7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906000" y="20574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8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639300" y="49149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9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858000" y="6858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0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657600" y="65532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1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438400" y="44958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2" name="Picture 3" descr="E:\新模板\世博\透明泡泡PNG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-1371600" y="7239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3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33600" y="-23241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4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296400" y="34290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5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296400" y="69723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6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886075" y="237172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7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296400" y="-20955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8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657975" y="-245745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09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71525" y="724852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0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1066800" y="-3076575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1" name="Picture 3" descr="E:\新模板\世博\透明泡泡PNG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125538" y="-2600325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2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3497263" y="-471488"/>
            <a:ext cx="2438400" cy="243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3" name="Picture 3" descr="E:\新模板\世博\透明泡泡PNG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2438400" y="626745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14" name="Picture 3" descr="E:\新模板\世博\透明泡泡PNG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3819525" y="299085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图片 40" descr="02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 bwMode="auto">
          <a:xfrm>
            <a:off x="8228013" y="4993672"/>
            <a:ext cx="549116" cy="55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矩形 6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3251200"/>
            <a:ext cx="9144000" cy="2463800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1977391" y="740911"/>
            <a:ext cx="5326379" cy="203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图片 72" descr="02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 bwMode="auto">
          <a:xfrm>
            <a:off x="8093711" y="4903471"/>
            <a:ext cx="684530" cy="670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TextBox 68"/>
          <p:cNvSpPr txBox="1"/>
          <p:nvPr/>
        </p:nvSpPr>
        <p:spPr>
          <a:xfrm>
            <a:off x="501805" y="3501482"/>
            <a:ext cx="538603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                   目 录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b="1" u="sng" dirty="0">
                <a:solidFill>
                  <a:srgbClr val="FFFF00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hlinkClick r:id="rId22" action="ppaction://hlinksldjump"/>
              </a:rPr>
              <a:t>故事简介</a:t>
            </a:r>
            <a:r>
              <a:rPr lang="zh-CN" altLang="en-US" b="1" dirty="0">
                <a:solidFill>
                  <a:srgbClr val="FFFF00"/>
                </a:solidFill>
              </a:rPr>
              <a:t>              </a:t>
            </a:r>
            <a:r>
              <a:rPr lang="zh-CN" altLang="en-US" b="1" u="sng" dirty="0">
                <a:solidFill>
                  <a:srgbClr val="FF0000"/>
                </a:solidFill>
                <a:uFill>
                  <a:solidFill>
                    <a:schemeClr val="tx2">
                      <a:lumMod val="60000"/>
                      <a:lumOff val="40000"/>
                    </a:schemeClr>
                  </a:solidFill>
                </a:uFill>
                <a:hlinkClick r:id="" action="ppaction://noaction"/>
              </a:rPr>
              <a:t>人物介绍</a:t>
            </a:r>
            <a:endParaRPr lang="en-US" altLang="zh-CN" b="1" u="sng" dirty="0">
              <a:solidFill>
                <a:srgbClr val="FF0000"/>
              </a:solidFill>
              <a:uFill>
                <a:solidFill>
                  <a:schemeClr val="tx2">
                    <a:lumMod val="60000"/>
                    <a:lumOff val="40000"/>
                  </a:schemeClr>
                </a:solidFill>
              </a:uFill>
            </a:endParaRPr>
          </a:p>
          <a:p>
            <a:endParaRPr lang="en-US" altLang="zh-CN" b="1" dirty="0">
              <a:solidFill>
                <a:srgbClr val="FFFF00"/>
              </a:solidFill>
            </a:endParaRPr>
          </a:p>
          <a:p>
            <a:endParaRPr lang="en-US" altLang="zh-CN" b="1" u="sng" dirty="0">
              <a:solidFill>
                <a:srgbClr val="FFFF00"/>
              </a:solidFill>
              <a:uFill>
                <a:solidFill>
                  <a:srgbClr val="0070C0"/>
                </a:solidFill>
              </a:uFill>
            </a:endParaRPr>
          </a:p>
          <a:p>
            <a:r>
              <a:rPr lang="en-US" altLang="zh-CN" b="1" u="sng" dirty="0">
                <a:solidFill>
                  <a:srgbClr val="FFFF00"/>
                </a:solidFill>
                <a:uFill>
                  <a:solidFill>
                    <a:srgbClr val="0070C0"/>
                  </a:solidFill>
                </a:uFill>
              </a:rPr>
              <a:t>	</a:t>
            </a:r>
            <a:r>
              <a:rPr lang="zh-CN" altLang="en-US" b="1" u="sng" dirty="0">
                <a:solidFill>
                  <a:srgbClr val="FFFF00"/>
                </a:solidFill>
                <a:uFill>
                  <a:solidFill>
                    <a:srgbClr val="0070C0"/>
                  </a:solidFill>
                </a:uFill>
                <a:hlinkClick r:id="rId23" action="ppaction://hlinksldjump"/>
              </a:rPr>
              <a:t>技能展示</a:t>
            </a:r>
            <a:r>
              <a:rPr lang="zh-CN" altLang="en-US" b="1" u="sng" dirty="0">
                <a:solidFill>
                  <a:srgbClr val="FFFF00"/>
                </a:solidFill>
                <a:uFill>
                  <a:solidFill>
                    <a:srgbClr val="0070C0"/>
                  </a:solidFill>
                </a:uFill>
              </a:rPr>
              <a:t>              </a:t>
            </a:r>
            <a:r>
              <a:rPr lang="zh-CN" altLang="en-US" b="1" u="sng" dirty="0">
                <a:solidFill>
                  <a:srgbClr val="FFFF00"/>
                </a:solidFill>
                <a:uFill>
                  <a:solidFill>
                    <a:srgbClr val="0070C0"/>
                  </a:solidFill>
                </a:uFill>
                <a:hlinkClick r:id="rId22" action="ppaction://hlinksldjump"/>
              </a:rPr>
              <a:t>谢谢欣赏</a:t>
            </a:r>
            <a:r>
              <a:rPr lang="zh-CN" altLang="en-US" b="1" u="sng" dirty="0">
                <a:solidFill>
                  <a:srgbClr val="FFFF00"/>
                </a:solidFill>
                <a:uFill>
                  <a:solidFill>
                    <a:srgbClr val="0070C0"/>
                  </a:solidFill>
                </a:uFill>
              </a:rPr>
              <a:t>                 </a:t>
            </a:r>
            <a:endParaRPr lang="en-US" altLang="zh-CN" b="1" u="sng" dirty="0">
              <a:solidFill>
                <a:srgbClr val="FFFF00"/>
              </a:solidFill>
              <a:uFill>
                <a:solidFill>
                  <a:srgbClr val="0070C0"/>
                </a:solidFill>
              </a:uFill>
            </a:endParaRPr>
          </a:p>
        </p:txBody>
      </p:sp>
      <p:pic>
        <p:nvPicPr>
          <p:cNvPr id="71" name="背景音乐1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24"/>
          <a:stretch>
            <a:fillRect/>
          </a:stretch>
        </p:blipFill>
        <p:spPr>
          <a:xfrm>
            <a:off x="796290" y="419100"/>
            <a:ext cx="304800" cy="304800"/>
          </a:xfrm>
          <a:prstGeom prst="rect">
            <a:avLst/>
          </a:prstGeom>
        </p:spPr>
      </p:pic>
      <p:pic>
        <p:nvPicPr>
          <p:cNvPr id="80" name="Picture 2" descr="C:\Users\xxb\Desktop\新建文件夹\2009012008482903.gif"/>
          <p:cNvPicPr>
            <a:picLocks noChangeAspect="1" noChangeArrowheads="1" noCrop="1"/>
          </p:cNvPicPr>
          <p:nvPr/>
        </p:nvPicPr>
        <p:blipFill>
          <a:blip r:embed="rId25"/>
          <a:stretch>
            <a:fillRect/>
          </a:stretch>
        </p:blipFill>
        <p:spPr bwMode="auto">
          <a:xfrm>
            <a:off x="6125644" y="3513846"/>
            <a:ext cx="915236" cy="533887"/>
          </a:xfrm>
          <a:prstGeom prst="rect">
            <a:avLst/>
          </a:prstGeom>
          <a:noFill/>
        </p:spPr>
      </p:pic>
      <p:pic>
        <p:nvPicPr>
          <p:cNvPr id="4098" name="Picture 2" descr="C:\Users\xxb\Desktop\新建文件夹\a5581250070827.gif"/>
          <p:cNvPicPr>
            <a:picLocks noChangeAspect="1" noChangeArrowheads="1" noCrop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3502660" y="2897823"/>
            <a:ext cx="851217" cy="851217"/>
          </a:xfrm>
          <a:prstGeom prst="rect">
            <a:avLst/>
          </a:prstGeom>
          <a:noFill/>
        </p:spPr>
      </p:pic>
      <p:pic>
        <p:nvPicPr>
          <p:cNvPr id="3074" name="Picture 2" descr="C:\Users\xxb\Desktop\新建文件夹\2009012008482617.gif"/>
          <p:cNvPicPr>
            <a:picLocks noChangeAspect="1" noChangeArrowheads="1" noCrop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5503545" y="3093403"/>
            <a:ext cx="210400" cy="392747"/>
          </a:xfrm>
          <a:prstGeom prst="rect">
            <a:avLst/>
          </a:prstGeom>
          <a:noFill/>
        </p:spPr>
      </p:pic>
      <p:pic>
        <p:nvPicPr>
          <p:cNvPr id="3075" name="Picture 3" descr="C:\Users\xxb\Desktop\新建文件夹\4ca6b6e.gif"/>
          <p:cNvPicPr>
            <a:picLocks noChangeAspect="1" noChangeArrowheads="1" noCrop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5122863" y="809309"/>
            <a:ext cx="2203767" cy="894100"/>
          </a:xfrm>
          <a:prstGeom prst="rect">
            <a:avLst/>
          </a:prstGeom>
          <a:noFill/>
        </p:spPr>
      </p:pic>
      <p:pic>
        <p:nvPicPr>
          <p:cNvPr id="2" name="Picture 2" descr="C:\Users\xxb\Desktop\新建文件夹\鹰眼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595939" y="2895600"/>
            <a:ext cx="1909006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xit" presetSubtype="54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2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xit" presetSubtype="544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544" repeatCount="3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544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544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544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1067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67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67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67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544" repeatCount="3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33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33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33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33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3" presetClass="exit" presetSubtype="544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3" presetClass="exit" presetSubtype="544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33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33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33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33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xit" presetSubtype="544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3" presetClass="exit" presetSubtype="544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2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xit" presetSubtype="544" repeatCount="3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67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67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67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67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0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3" presetClass="exit" presetSubtype="544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1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xit" presetSubtype="544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3" presetClass="exit" presetSubtype="54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12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2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2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2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3" presetClass="exit" presetSubtype="544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1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xit" presetSubtype="544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2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3" presetClass="exit" presetSubtype="544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2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xit" presetSubtype="544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1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2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1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3" presetClass="exit" presetSubtype="544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1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2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xit" presetSubtype="544" repeatCount="3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12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2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2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2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3" presetClass="exit" presetSubtype="544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4" dur="1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2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3" presetClass="exit" presetSubtype="544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1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100"/>
                            </p:stCondLst>
                            <p:childTnLst>
                              <p:par>
                                <p:cTn id="18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30747 0.23306 " pathEditMode="relative" rAng="0" ptsTypes="AA">
                                      <p:cBhvr>
                                        <p:cTn id="185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1160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7" dur="2000" fill="hold"/>
                                        <p:tgtEl>
                                          <p:spTgt spid="7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8100"/>
                            </p:stCondLst>
                            <p:childTnLst>
                              <p:par>
                                <p:cTn id="1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1100"/>
                            </p:stCondLst>
                            <p:childTnLst>
                              <p:par>
                                <p:cTn id="19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55112E-17 L -0.25 0.245 " pathEditMode="relative" rAng="0" ptsTypes="AA">
                                      <p:cBhvr>
                                        <p:cTn id="199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1230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1" dur="3000" fill="hold"/>
                                        <p:tgtEl>
                                          <p:spTgt spid="81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50" presetClass="entr" presetSubtype="0" decel="10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6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05556E-6 -2.22222E-6 L -0.72709 0.12834 " pathEditMode="relative" rAng="0" ptsTypes="AA">
                                      <p:cBhvr>
                                        <p:cTn id="208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00" y="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1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88889E-6 -4.44444E-6 C -0.00503 0.03862 -0.00989 0.07695 -0.02691 0.10528 C -0.04375 0.13528 -0.07257 0.15723 -0.10121 0.17945 " pathEditMode="relative" rAng="0" ptsTypes="aaA">
                                      <p:cBhvr>
                                        <p:cTn id="2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" y="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5100"/>
                            </p:stCondLst>
                            <p:childTnLst>
                              <p:par>
                                <p:cTn id="2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71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81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01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00"/>
                            </p:stCondLst>
                            <p:childTnLst>
                              <p:par>
                                <p:cTn id="2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200"/>
                            </p:stCondLst>
                            <p:childTnLst>
                              <p:par>
                                <p:cTn id="26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3200"/>
                            </p:stCondLst>
                            <p:childTnLst>
                              <p:par>
                                <p:cTn id="27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200"/>
                            </p:stCondLst>
                            <p:childTnLst>
                              <p:par>
                                <p:cTn id="28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xxb\Desktop\新建文件夹\nami跑.gif"/>
          <p:cNvPicPr>
            <a:picLocks noChangeAspect="1" noChangeArrowheads="1" noCrop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932" y="1279416"/>
            <a:ext cx="485423" cy="485423"/>
          </a:xfrm>
          <a:prstGeom prst="rect">
            <a:avLst/>
          </a:prstGeom>
          <a:noFill/>
        </p:spPr>
      </p:pic>
      <p:pic>
        <p:nvPicPr>
          <p:cNvPr id="26" name="Picture 3" descr="C:\Users\xxb\Desktop\新建文件夹\nami跑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5422" y="1266940"/>
            <a:ext cx="551879" cy="505889"/>
          </a:xfrm>
          <a:prstGeom prst="rect">
            <a:avLst/>
          </a:prstGeom>
          <a:noFill/>
        </p:spPr>
      </p:pic>
      <p:pic>
        <p:nvPicPr>
          <p:cNvPr id="23" name="Picture 3" descr="C:\Users\xxb\Desktop\新建文件夹\nami跑.gif"/>
          <p:cNvPicPr>
            <a:picLocks noChangeAspect="1" noChangeArrowheads="1" noCrop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55494" y="2935111"/>
            <a:ext cx="541951" cy="600018"/>
          </a:xfrm>
          <a:prstGeom prst="rect">
            <a:avLst/>
          </a:prstGeom>
          <a:noFill/>
        </p:spPr>
      </p:pic>
      <p:pic>
        <p:nvPicPr>
          <p:cNvPr id="31" name="Picture 3" descr="C:\Users\xxb\Desktop\新建文件夹\nami跑.gif"/>
          <p:cNvPicPr>
            <a:picLocks noChangeAspect="1" noChangeArrowheads="1" noCrop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65707" y="2534228"/>
            <a:ext cx="1055093" cy="1055093"/>
          </a:xfrm>
          <a:prstGeom prst="rect">
            <a:avLst/>
          </a:prstGeom>
          <a:noFill/>
        </p:spPr>
      </p:pic>
      <p:pic>
        <p:nvPicPr>
          <p:cNvPr id="4100" name="Picture 4" descr="C:\Users\xxb\Desktop\新建文件夹\30轮.gif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50" y="3365500"/>
            <a:ext cx="2406650" cy="1851269"/>
          </a:xfrm>
          <a:prstGeom prst="rect">
            <a:avLst/>
          </a:prstGeom>
          <a:noFill/>
        </p:spPr>
      </p:pic>
      <p:pic>
        <p:nvPicPr>
          <p:cNvPr id="4099" name="Picture 3" descr="C:\Users\xxb\Desktop\新建文件夹\nami跑.gif"/>
          <p:cNvPicPr>
            <a:picLocks noChangeAspect="1" noChangeArrowheads="1" noCrop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92087" y="3044787"/>
            <a:ext cx="463626" cy="463626"/>
          </a:xfrm>
          <a:prstGeom prst="rect">
            <a:avLst/>
          </a:prstGeom>
          <a:noFill/>
        </p:spPr>
      </p:pic>
      <p:pic>
        <p:nvPicPr>
          <p:cNvPr id="8" name="图片 37" descr="图片1.png"/>
          <p:cNvPicPr>
            <a:picLocks noChangeAspect="1"/>
          </p:cNvPicPr>
          <p:nvPr/>
        </p:nvPicPr>
        <p:blipFill>
          <a:blip r:embed="rId8"/>
          <a:srcRect b="70479"/>
          <a:stretch>
            <a:fillRect/>
          </a:stretch>
        </p:blipFill>
        <p:spPr bwMode="auto">
          <a:xfrm>
            <a:off x="0" y="4986338"/>
            <a:ext cx="91440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10812" y="492358"/>
            <a:ext cx="3191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0091FE"/>
                </a:solidFill>
              </a:rPr>
              <a:t>技能展示</a:t>
            </a:r>
          </a:p>
        </p:txBody>
      </p:sp>
      <p:pic>
        <p:nvPicPr>
          <p:cNvPr id="16" name="Picture 2" descr="C:\Users\xxb\Desktop\新建文件夹\2009012008482903.gif"/>
          <p:cNvPicPr>
            <a:picLocks noChangeAspect="1" noChangeArrowheads="1" noCrop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422920" y="1332089"/>
            <a:ext cx="576528" cy="370624"/>
          </a:xfrm>
          <a:prstGeom prst="rect">
            <a:avLst/>
          </a:prstGeom>
          <a:noFill/>
        </p:spPr>
      </p:pic>
      <p:pic>
        <p:nvPicPr>
          <p:cNvPr id="4098" name="Picture 2" descr="C:\Users\xxb\Desktop\新建文件夹\3千.gif"/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123950" y="1377950"/>
            <a:ext cx="2393950" cy="165735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014390" y="1381358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1--</a:t>
            </a:r>
            <a:r>
              <a:rPr lang="zh-CN" altLang="en-US" sz="2000" b="1" dirty="0">
                <a:solidFill>
                  <a:srgbClr val="FF0000"/>
                </a:solidFill>
              </a:rPr>
              <a:t>三千世界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470" y="3164438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2—</a:t>
            </a:r>
            <a:r>
              <a:rPr lang="zh-CN" altLang="en-US" sz="2000" b="1" dirty="0">
                <a:solidFill>
                  <a:srgbClr val="FF0000"/>
                </a:solidFill>
              </a:rPr>
              <a:t>三十轮花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9520" y="1356960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3—</a:t>
            </a:r>
            <a:r>
              <a:rPr lang="zh-CN" altLang="en-US" sz="2000" b="1" dirty="0">
                <a:solidFill>
                  <a:srgbClr val="FF0000"/>
                </a:solidFill>
              </a:rPr>
              <a:t>三档</a:t>
            </a:r>
          </a:p>
        </p:txBody>
      </p:sp>
      <p:pic>
        <p:nvPicPr>
          <p:cNvPr id="14" name="Picture 4" descr="C:\Users\xxb\Desktop\新建文件夹\30轮.gif"/>
          <p:cNvPicPr>
            <a:picLocks noChangeAspect="1" noChangeArrowheads="1" noCrop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473940" y="1385684"/>
            <a:ext cx="2406650" cy="158126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877741" y="3055937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4—</a:t>
            </a:r>
            <a:r>
              <a:rPr lang="zh-CN" altLang="en-US" sz="2000" b="1" dirty="0">
                <a:solidFill>
                  <a:srgbClr val="FF0000"/>
                </a:solidFill>
              </a:rPr>
              <a:t>炎帝</a:t>
            </a:r>
          </a:p>
        </p:txBody>
      </p:sp>
      <p:pic>
        <p:nvPicPr>
          <p:cNvPr id="25" name="Picture 4" descr="C:\Users\xxb\Desktop\新建文件夹\30轮.gif"/>
          <p:cNvPicPr>
            <a:picLocks noChangeAspect="1" noChangeArrowheads="1" noCrop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502161" y="3378744"/>
            <a:ext cx="2406650" cy="1286610"/>
          </a:xfrm>
          <a:prstGeom prst="rect">
            <a:avLst/>
          </a:prstGeom>
          <a:noFill/>
        </p:spPr>
      </p:pic>
      <p:pic>
        <p:nvPicPr>
          <p:cNvPr id="28" name="Picture 4" descr="C:\Users\xxb\Desktop\新建文件夹\30轮.gif"/>
          <p:cNvPicPr>
            <a:picLocks noChangeAspect="1" noChangeArrowheads="1" noCrop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648894" y="1644459"/>
            <a:ext cx="2406650" cy="96266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823722" y="1317450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5—</a:t>
            </a:r>
            <a:r>
              <a:rPr lang="zh-CN" altLang="en-US" sz="2000" b="1" dirty="0">
                <a:solidFill>
                  <a:srgbClr val="FF0000"/>
                </a:solidFill>
              </a:rPr>
              <a:t>风来炮</a:t>
            </a:r>
          </a:p>
        </p:txBody>
      </p:sp>
      <p:pic>
        <p:nvPicPr>
          <p:cNvPr id="29" name="Picture 4" descr="C:\Users\xxb\Desktop\新建文件夹\30轮.gif"/>
          <p:cNvPicPr>
            <a:picLocks noChangeAspect="1" noChangeArrowheads="1" noCrop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799589" y="3267772"/>
            <a:ext cx="1925320" cy="96266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835352" y="3111363"/>
            <a:ext cx="3191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技能</a:t>
            </a:r>
            <a:r>
              <a:rPr lang="en-US" altLang="zh-CN" sz="2000" b="1" dirty="0">
                <a:solidFill>
                  <a:srgbClr val="FF0000"/>
                </a:solidFill>
              </a:rPr>
              <a:t>6—</a:t>
            </a:r>
            <a:r>
              <a:rPr lang="zh-CN" altLang="en-US" sz="2000" b="1" dirty="0">
                <a:solidFill>
                  <a:srgbClr val="FF0000"/>
                </a:solidFill>
              </a:rPr>
              <a:t>恶魔脚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0"/>
                            </p:stCondLst>
                            <p:childTnLst>
                              <p:par>
                                <p:cTn id="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58663 -0.0011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" y="-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5.77457E-7 L 0.59948 -0.007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" y="-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04831E-6 L 0.60555 -0.0038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500"/>
                            </p:stCondLst>
                            <p:childTnLst>
                              <p:par>
                                <p:cTn id="4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6559 -0.010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" y="-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 L 0.60955 -0.0102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" y="-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59914 -0.0077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4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30483E-6 L 0.31892 0.0005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7674E-6 L 0.31493 0.0038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799E-6 L 0.3283 -0.0002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9500"/>
                            </p:stCondLst>
                            <p:childTnLst>
                              <p:par>
                                <p:cTn id="8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30483E-6 L 0.31892 0.0005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7674E-6 L 0.31493 0.00389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799E-6 L 0.3283 -0.00028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150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500"/>
                            </p:stCondLst>
                            <p:childTnLst>
                              <p:par>
                                <p:cTn id="10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8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3" grpId="1"/>
      <p:bldP spid="15" grpId="0"/>
      <p:bldP spid="18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9A347-37AC-46B9-91AB-B310E8B3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诚信的作用是什么？思考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B25510-CC9D-4BAF-88DA-36A25D3D9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33500"/>
            <a:ext cx="701748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05F31-4E41-4EF9-ACD7-78E1E64E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狼来了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0FF2627-9C38-45C7-8F86-9513EF81B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33500"/>
            <a:ext cx="701748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95FCE-B934-484C-8316-03ABA157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3DFD1A-FC0C-4491-A7E5-3B4520C40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33500"/>
            <a:ext cx="701748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5F369-A997-4BB2-867B-05353357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631717-6EAF-4BBF-AA88-6B23BFD33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33500"/>
            <a:ext cx="701748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8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4A039-0ED8-48CF-922D-F9FD6077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DC4A31-7D51-4439-AD3C-F914B6F8E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256" y="1333500"/>
            <a:ext cx="701748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8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7" descr="图片1.png"/>
          <p:cNvPicPr>
            <a:picLocks noChangeAspect="1"/>
          </p:cNvPicPr>
          <p:nvPr/>
        </p:nvPicPr>
        <p:blipFill>
          <a:blip r:embed="rId3"/>
          <a:srcRect b="70479"/>
          <a:stretch>
            <a:fillRect/>
          </a:stretch>
        </p:blipFill>
        <p:spPr bwMode="auto">
          <a:xfrm>
            <a:off x="0" y="4986338"/>
            <a:ext cx="91440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24"/>
          <p:cNvGrpSpPr>
            <a:grpSpLocks/>
          </p:cNvGrpSpPr>
          <p:nvPr/>
        </p:nvGrpSpPr>
        <p:grpSpPr bwMode="auto">
          <a:xfrm>
            <a:off x="1038895" y="431800"/>
            <a:ext cx="7272337" cy="4449762"/>
            <a:chOff x="657" y="799"/>
            <a:chExt cx="4581" cy="2803"/>
          </a:xfrm>
        </p:grpSpPr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657" y="799"/>
            <a:ext cx="4581" cy="2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Image" r:id="rId4" imgW="7123810" imgH="4736508" progId="">
                    <p:embed/>
                  </p:oleObj>
                </mc:Choice>
                <mc:Fallback>
                  <p:oleObj name="Image" r:id="rId4" imgW="7123810" imgH="4736508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799"/>
                          <a:ext cx="4581" cy="2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 23"/>
            <p:cNvGrpSpPr>
              <a:grpSpLocks/>
            </p:cNvGrpSpPr>
            <p:nvPr/>
          </p:nvGrpSpPr>
          <p:grpSpPr bwMode="auto">
            <a:xfrm>
              <a:off x="1279" y="1901"/>
              <a:ext cx="3506" cy="1261"/>
              <a:chOff x="1279" y="1901"/>
              <a:chExt cx="3506" cy="1261"/>
            </a:xfrm>
          </p:grpSpPr>
          <p:sp>
            <p:nvSpPr>
              <p:cNvPr id="18" name="Rectangle 12"/>
              <p:cNvSpPr>
                <a:spLocks noChangeArrowheads="1"/>
              </p:cNvSpPr>
              <p:nvPr/>
            </p:nvSpPr>
            <p:spPr bwMode="auto">
              <a:xfrm>
                <a:off x="1279" y="1901"/>
                <a:ext cx="3498" cy="5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4800" dirty="0">
                    <a:solidFill>
                      <a:schemeClr val="bg1"/>
                    </a:solidFill>
                    <a:ea typeface="华文隶书" pitchFamily="2" charset="-122"/>
                  </a:rPr>
                  <a:t>谢谢大家聆听</a:t>
                </a: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3061" y="2931"/>
                <a:ext cx="172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endParaRPr lang="zh-CN" altLang="zh-CN" sz="1800">
                  <a:solidFill>
                    <a:schemeClr val="bg1"/>
                  </a:solidFill>
                  <a:latin typeface="华文隶书" pitchFamily="2" charset="-122"/>
                  <a:ea typeface="华文隶书" pitchFamily="2" charset="-122"/>
                </a:endParaRPr>
              </a:p>
            </p:txBody>
          </p:sp>
        </p:grpSp>
      </p:grpSp>
      <p:grpSp>
        <p:nvGrpSpPr>
          <p:cNvPr id="20" name="Group 22"/>
          <p:cNvGrpSpPr>
            <a:grpSpLocks/>
          </p:cNvGrpSpPr>
          <p:nvPr/>
        </p:nvGrpSpPr>
        <p:grpSpPr bwMode="auto">
          <a:xfrm>
            <a:off x="607095" y="0"/>
            <a:ext cx="647700" cy="5245100"/>
            <a:chOff x="431" y="527"/>
            <a:chExt cx="408" cy="3304"/>
          </a:xfrm>
        </p:grpSpPr>
        <p:graphicFrame>
          <p:nvGraphicFramePr>
            <p:cNvPr id="21" name="Object 11"/>
            <p:cNvGraphicFramePr>
              <a:graphicFrameLocks noChangeAspect="1"/>
            </p:cNvGraphicFramePr>
            <p:nvPr/>
          </p:nvGraphicFramePr>
          <p:xfrm>
            <a:off x="431" y="527"/>
            <a:ext cx="408" cy="3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Image" r:id="rId6" imgW="1294781" imgH="5244444" progId="">
                    <p:embed/>
                  </p:oleObj>
                </mc:Choice>
                <mc:Fallback>
                  <p:oleObj name="Image" r:id="rId6" imgW="1294781" imgH="5244444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" y="527"/>
                          <a:ext cx="408" cy="3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521" y="1117"/>
              <a:ext cx="2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zh-CN" altLang="zh-CN" sz="1800">
                <a:solidFill>
                  <a:schemeClr val="bg1"/>
                </a:solidFill>
                <a:ea typeface="华文隶书" pitchFamily="2" charset="-122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1038895" y="0"/>
            <a:ext cx="576262" cy="5245100"/>
            <a:chOff x="703" y="527"/>
            <a:chExt cx="363" cy="3304"/>
          </a:xfrm>
        </p:grpSpPr>
        <p:graphicFrame>
          <p:nvGraphicFramePr>
            <p:cNvPr id="24" name="Object 10"/>
            <p:cNvGraphicFramePr>
              <a:graphicFrameLocks noChangeAspect="1"/>
            </p:cNvGraphicFramePr>
            <p:nvPr/>
          </p:nvGraphicFramePr>
          <p:xfrm>
            <a:off x="703" y="527"/>
            <a:ext cx="363" cy="3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" name="Image" r:id="rId8" imgW="1244006" imgH="5244444" progId="">
                    <p:embed/>
                  </p:oleObj>
                </mc:Choice>
                <mc:Fallback>
                  <p:oleObj name="Image" r:id="rId8" imgW="1244006" imgH="5244444" progId="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527"/>
                          <a:ext cx="363" cy="3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748" y="1570"/>
              <a:ext cx="289" cy="1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endParaRPr lang="zh-CN" altLang="zh-CN" sz="1800">
                <a:solidFill>
                  <a:schemeClr val="bg1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pic>
        <p:nvPicPr>
          <p:cNvPr id="1029" name="Picture 5" descr="C:\Users\xxb\Desktop\新建文件夹\弗跑.gif"/>
          <p:cNvPicPr>
            <a:picLocks noChangeAspect="1" noChangeArrowheads="1" noCrop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79462" y="5137150"/>
            <a:ext cx="571500" cy="523875"/>
          </a:xfrm>
          <a:prstGeom prst="rect">
            <a:avLst/>
          </a:prstGeom>
          <a:noFill/>
        </p:spPr>
      </p:pic>
      <p:pic>
        <p:nvPicPr>
          <p:cNvPr id="1030" name="Picture 6" descr="C:\Users\xxb\Desktop\新建文件夹\罗宾冲.gif"/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9878" y="5200650"/>
            <a:ext cx="476250" cy="476250"/>
          </a:xfrm>
          <a:prstGeom prst="rect">
            <a:avLst/>
          </a:prstGeom>
          <a:noFill/>
        </p:spPr>
      </p:pic>
      <p:pic>
        <p:nvPicPr>
          <p:cNvPr id="1031" name="Picture 7" descr="C:\Users\xxb\Desktop\新建文件夹\索跑.gif"/>
          <p:cNvPicPr>
            <a:picLocks noChangeAspect="1" noChangeArrowheads="1" noCrop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-115920" y="5219716"/>
            <a:ext cx="666750" cy="428625"/>
          </a:xfrm>
          <a:prstGeom prst="rect">
            <a:avLst/>
          </a:prstGeom>
          <a:noFill/>
        </p:spPr>
      </p:pic>
      <p:pic>
        <p:nvPicPr>
          <p:cNvPr id="1032" name="Picture 8" descr="C:\Users\xxb\Desktop\新建文件夹\nami跑.gif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04928" y="5099050"/>
            <a:ext cx="571500" cy="571500"/>
          </a:xfrm>
          <a:prstGeom prst="rect">
            <a:avLst/>
          </a:prstGeom>
          <a:noFill/>
        </p:spPr>
      </p:pic>
      <p:pic>
        <p:nvPicPr>
          <p:cNvPr id="1033" name="Picture 9" descr="C:\Users\xxb\Desktop\新建文件夹\rufei跑.gif"/>
          <p:cNvPicPr>
            <a:picLocks noChangeAspect="1" noChangeArrowheads="1" noCrop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428860" y="5172075"/>
            <a:ext cx="476250" cy="476250"/>
          </a:xfrm>
          <a:prstGeom prst="rect">
            <a:avLst/>
          </a:prstGeom>
          <a:noFill/>
        </p:spPr>
      </p:pic>
      <p:pic>
        <p:nvPicPr>
          <p:cNvPr id="1034" name="Picture 10" descr="C:\Users\xxb\Desktop\新建文件夹\艾斯跑.gif"/>
          <p:cNvPicPr>
            <a:picLocks noChangeAspect="1" noChangeArrowheads="1" noCrop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032469" y="5124450"/>
            <a:ext cx="533400" cy="590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7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7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7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7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6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-0.0044 L 0.75591 0.00602 " pathEditMode="relative" rAng="0" ptsTypes="AA">
                                      <p:cBhvr>
                                        <p:cTn id="52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00" y="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54" presetID="12" presetClass="exit" presetSubtype="8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55" dur="6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75591 0.00602 L -0.01597 -0.0044 " pathEditMode="relative" ptsTypes="AA">
                                      <p:cBhvr>
                                        <p:cTn id="58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92D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49</Words>
  <Application>Microsoft Office PowerPoint</Application>
  <PresentationFormat>全屏显示(16:10)</PresentationFormat>
  <Paragraphs>16</Paragraphs>
  <Slides>8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Arial</vt:lpstr>
      <vt:lpstr>华文隶书</vt:lpstr>
      <vt:lpstr>Calibri</vt:lpstr>
      <vt:lpstr>宋体</vt:lpstr>
      <vt:lpstr>Office 主题</vt:lpstr>
      <vt:lpstr>Image</vt:lpstr>
      <vt:lpstr>PowerPoint 演示文稿</vt:lpstr>
      <vt:lpstr>PowerPoint 演示文稿</vt:lpstr>
      <vt:lpstr>诚信的作用是什么？思考</vt:lpstr>
      <vt:lpstr>狼来了</vt:lpstr>
      <vt:lpstr>PowerPoint 演示文稿</vt:lpstr>
      <vt:lpstr>PowerPoint 演示文稿</vt:lpstr>
      <vt:lpstr>PowerPoint 演示文稿</vt:lpstr>
      <vt:lpstr>PowerPoint 演示文稿</vt:lpstr>
    </vt:vector>
  </TitlesOfParts>
  <Manager>谢晓波</Manager>
  <Company>计算机081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海贼王</dc:title>
  <dc:subject>海贼王</dc:subject>
  <dc:creator>谢晓波</dc:creator>
  <cp:keywords>海贼王</cp:keywords>
  <cp:lastModifiedBy>PC</cp:lastModifiedBy>
  <cp:revision>193</cp:revision>
  <dcterms:created xsi:type="dcterms:W3CDTF">2010-01-21T07:58:55Z</dcterms:created>
  <dcterms:modified xsi:type="dcterms:W3CDTF">2019-05-10T16:48:38Z</dcterms:modified>
</cp:coreProperties>
</file>